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hmed Hassan Elsayed" initials="AHE" lastIdx="1" clrIdx="0">
    <p:extLst>
      <p:ext uri="{19B8F6BF-5375-455C-9EA6-DF929625EA0E}">
        <p15:presenceInfo xmlns:p15="http://schemas.microsoft.com/office/powerpoint/2012/main" userId="S-1-5-21-1782074292-1469386740-2432224802-899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57" autoAdjust="0"/>
    <p:restoredTop sz="94660"/>
  </p:normalViewPr>
  <p:slideViewPr>
    <p:cSldViewPr snapToGrid="0">
      <p:cViewPr varScale="1">
        <p:scale>
          <a:sx n="83" d="100"/>
          <a:sy n="83" d="100"/>
        </p:scale>
        <p:origin x="355" y="91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F2BB-E7D7-4BC1-9348-227AB9DE03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3555F2-E97F-4C83-AD3A-E55309F1B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80EA3-9105-403B-9BB4-486E6ED03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C0122-5F9F-45DD-969B-5A0ED571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C6709-5270-40A4-A152-E275BA73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6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CFB3E-897E-48F0-BE5F-7EC835AC4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7A16C5-9868-4340-91EB-C09C2764A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DD4F8-5EF4-4F7B-BAD9-F99C95EC4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344C1-8BAE-4334-A0AF-3D710712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16F80-1CE9-49C5-8BF9-52F3553A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6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ACE34C-C42F-4310-8509-F652A743C5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DF171-6C5A-495A-A61B-62F217DA6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452B1-5C37-47AC-8027-BFBFF1AD8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80233-CF9B-495C-9B2C-5CCBCCEE2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D20BA-C503-4910-972B-728A94B1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1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7A650-F80C-42D7-93B4-51AB7D426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0CBF8-7E66-4A9E-80B9-B692443D9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AF14E-780B-4CB3-8433-9E84BD8CC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D2CF-C30F-4667-A53D-132E06AA0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4D5D9-EFD5-439F-9ADE-2FADAC593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65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A6BE-16E9-424F-8D33-B1284079E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2B00B-EC10-40BF-B4A6-761CCECF6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93F43-003C-42D0-BA17-88FC67D77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DF4B3-1926-411B-9626-E469A47C6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8CE65-1AA5-46BC-A89B-2C4E8D6AA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9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DEB5-58D8-4F05-8F00-3D359F2DD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D2A40-BAAA-4B1E-9694-9E9EF98E3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E1E123-32A7-4824-8E78-17D3A8340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0D1F5-B0D6-48D5-8FD7-6C263020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D7C92-D0FE-41E2-8FDC-35ADBE78D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F9D57-254E-4DDC-BDB5-8DA68E3D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0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4588D-5AFC-4AF1-A0C0-48A251F53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40E33-9CFF-4C2C-B827-D666B47F7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FAE78-DAAE-400B-BF79-1FB49EF4C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E1461F-8D6A-4AF9-AB28-E744466DB4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BD5C62-84EE-4D68-9733-D21D6979D8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924E0-5070-4047-9A0F-235647482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4A044D-5D03-487B-BE26-A0AFAC17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DA7D2B-EECF-43EB-AB7B-CDBA3CE64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7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F3BE-E076-48A1-871D-D76CAAB65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88C7E-CCAB-453B-9C7F-9EED0FF68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BD6B10-3C8B-4870-8568-31A73FC49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C2C54D-C1CE-4C85-9517-4E0AD369A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0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2E4A9-CBCE-4A78-9FBF-321CD9E1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1948D2-E2DD-4ABF-B304-DAA53CFCE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1A897-0E64-43E2-B491-3716F154D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9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191E-D6F0-4E2E-8F93-0524C460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44833-074F-49D9-A2B8-E23DBC4BD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13C39F-0337-4B55-AD5C-B0EC8C2BA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254C6-C455-445A-B727-0BEBA2EBB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A52C3-CA5F-4899-A117-F4CF34D42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2A4D3-A035-4AAA-AB04-2CD6FB48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81F0A-5B33-40ED-9399-73DF079E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746326-D979-4DF4-981E-069CA464E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C3376-5091-452E-A94F-472D0AEA3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914C2-95C9-4DC3-BEB1-5A48A7847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C5A7ED-F19E-42B3-9C4C-BD1E6C353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F1916-5B42-48A5-91C7-5C43FC1D5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ADB084-001B-4D3E-A7C7-CCBB2E120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547AF-1074-48C4-836B-8D2133FAC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9DD92-E772-429E-BD3E-8609D61915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920BD-AC5B-4EC2-AA89-387E473915D8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CDC9D-5C30-4952-BC02-3DBD48BA8C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FB54A-DCAA-4356-88E6-BECC9AFCC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9732F-1739-4216-92EB-C2090F4E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larabyportalpds.powerappsportals.com/SignIn?returnUrl=%2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93F8116-8C04-E619-AE26-9101916257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214680"/>
              </p:ext>
            </p:extLst>
          </p:nvPr>
        </p:nvGraphicFramePr>
        <p:xfrm>
          <a:off x="142626" y="624142"/>
          <a:ext cx="11868727" cy="60906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868727">
                  <a:extLst>
                    <a:ext uri="{9D8B030D-6E8A-4147-A177-3AD203B41FA5}">
                      <a16:colId xmlns:a16="http://schemas.microsoft.com/office/drawing/2014/main" val="2903529119"/>
                    </a:ext>
                  </a:extLst>
                </a:gridCol>
              </a:tblGrid>
              <a:tr h="685752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61958"/>
                  </a:ext>
                </a:extLst>
              </a:tr>
              <a:tr h="1352968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331117"/>
                  </a:ext>
                </a:extLst>
              </a:tr>
              <a:tr h="2287829"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340686"/>
                  </a:ext>
                </a:extLst>
              </a:tr>
              <a:tr h="176414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858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769DBA1D-2E6B-9367-D688-1CA8A593E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768"/>
            <a:ext cx="10515600" cy="39287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ar-EG" sz="2800" dirty="0"/>
              <a:t>طريقه انشاء طلب صيانة</a:t>
            </a:r>
            <a:endParaRPr lang="en-US" sz="280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07158D4-FE73-E6AA-9C94-900B1E044A29}"/>
              </a:ext>
            </a:extLst>
          </p:cNvPr>
          <p:cNvSpPr txBox="1">
            <a:spLocks/>
          </p:cNvSpPr>
          <p:nvPr/>
        </p:nvSpPr>
        <p:spPr>
          <a:xfrm>
            <a:off x="591127" y="624142"/>
            <a:ext cx="11272972" cy="499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EG" sz="1600" dirty="0"/>
              <a:t>يتم الدخول على لينك شركاء النجاح عن طريق الرابط الموضح </a:t>
            </a:r>
            <a:r>
              <a:rPr lang="en-US" sz="1600" dirty="0">
                <a:highlight>
                  <a:srgbClr val="C0C0C0"/>
                </a:highlight>
                <a:hlinkClick r:id="rId2"/>
              </a:rPr>
              <a:t>https://elarabyportalpds.powerappsportals.com/SignIn?returnUrl=%2F</a:t>
            </a:r>
            <a:r>
              <a:rPr lang="ar-EG" sz="1600" dirty="0">
                <a:highlight>
                  <a:srgbClr val="C0C0C0"/>
                </a:highlight>
              </a:rPr>
              <a:t>   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063C988-F3EB-8276-DDD3-9F19442B5C25}"/>
              </a:ext>
            </a:extLst>
          </p:cNvPr>
          <p:cNvSpPr txBox="1">
            <a:spLocks/>
          </p:cNvSpPr>
          <p:nvPr/>
        </p:nvSpPr>
        <p:spPr>
          <a:xfrm>
            <a:off x="6710085" y="1427378"/>
            <a:ext cx="5043178" cy="11468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EG" sz="1600" dirty="0"/>
              <a:t>يتم تسجيل الدخول الى برنامج شركاء النجاح بوضع اليوزر والباسورد ثم الضغط على </a:t>
            </a:r>
            <a:r>
              <a:rPr lang="en-US" sz="1600" dirty="0"/>
              <a:t>.Sign in</a:t>
            </a:r>
            <a:endParaRPr lang="ar-EG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AAFD09-B409-410E-6F10-5E7894DC4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49" y="1191918"/>
            <a:ext cx="5639540" cy="1202380"/>
          </a:xfrm>
          <a:prstGeom prst="rect">
            <a:avLst/>
          </a:prstGeom>
          <a:effectLst/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4ED0E242-01C2-7190-A3A2-D17C0429CE90}"/>
              </a:ext>
            </a:extLst>
          </p:cNvPr>
          <p:cNvSpPr txBox="1">
            <a:spLocks/>
          </p:cNvSpPr>
          <p:nvPr/>
        </p:nvSpPr>
        <p:spPr>
          <a:xfrm>
            <a:off x="6820921" y="2985671"/>
            <a:ext cx="5043178" cy="4868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ar-EG" sz="1600" dirty="0"/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EG" sz="1600" dirty="0"/>
              <a:t>يتم اختيار طلب صيانه من قائمه صياناتى .</a:t>
            </a: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C47F1E94-EA06-7184-75B6-4923C50F1004}"/>
              </a:ext>
            </a:extLst>
          </p:cNvPr>
          <p:cNvSpPr/>
          <p:nvPr/>
        </p:nvSpPr>
        <p:spPr>
          <a:xfrm>
            <a:off x="5814101" y="2029647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C5A67C-A3C4-AB89-BE5E-4794F87521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685"/>
          <a:stretch/>
        </p:blipFill>
        <p:spPr>
          <a:xfrm>
            <a:off x="149693" y="2979743"/>
            <a:ext cx="5664408" cy="10429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682DC1-FD66-870D-D917-F5C3321F0C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2" t="16671" r="2550" b="22578"/>
          <a:stretch/>
        </p:blipFill>
        <p:spPr>
          <a:xfrm>
            <a:off x="109415" y="4250613"/>
            <a:ext cx="5639539" cy="605096"/>
          </a:xfrm>
          <a:prstGeom prst="rect">
            <a:avLst/>
          </a:prstGeom>
        </p:spPr>
      </p:pic>
      <p:sp>
        <p:nvSpPr>
          <p:cNvPr id="14" name="Arrow: Left 13">
            <a:extLst>
              <a:ext uri="{FF2B5EF4-FFF2-40B4-BE49-F238E27FC236}">
                <a16:creationId xmlns:a16="http://schemas.microsoft.com/office/drawing/2014/main" id="{7276B94E-0BE9-2C96-5D55-3EE1FE1112B4}"/>
              </a:ext>
            </a:extLst>
          </p:cNvPr>
          <p:cNvSpPr/>
          <p:nvPr/>
        </p:nvSpPr>
        <p:spPr>
          <a:xfrm>
            <a:off x="5748954" y="4426922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15" name="Content Placeholder 10">
            <a:extLst>
              <a:ext uri="{FF2B5EF4-FFF2-40B4-BE49-F238E27FC236}">
                <a16:creationId xmlns:a16="http://schemas.microsoft.com/office/drawing/2014/main" id="{2719C353-AF6D-4E37-D432-0CDB8565B1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424" y="5030318"/>
            <a:ext cx="5639539" cy="15447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93B80E-85C0-0E31-8DD4-5C49C0D2C1E6}"/>
              </a:ext>
            </a:extLst>
          </p:cNvPr>
          <p:cNvSpPr txBox="1"/>
          <p:nvPr/>
        </p:nvSpPr>
        <p:spPr>
          <a:xfrm>
            <a:off x="6904927" y="5045682"/>
            <a:ext cx="4918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EG" sz="1600" dirty="0"/>
              <a:t>يتم الضغط على كلمه انشاء الموضحه بالصوره</a:t>
            </a:r>
            <a:endParaRPr lang="en-US" sz="1600" dirty="0"/>
          </a:p>
        </p:txBody>
      </p:sp>
      <p:sp>
        <p:nvSpPr>
          <p:cNvPr id="18" name="Arrow: Left 17">
            <a:extLst>
              <a:ext uri="{FF2B5EF4-FFF2-40B4-BE49-F238E27FC236}">
                <a16:creationId xmlns:a16="http://schemas.microsoft.com/office/drawing/2014/main" id="{F873127C-73E5-DC48-10CA-4134EA8DFFFC}"/>
              </a:ext>
            </a:extLst>
          </p:cNvPr>
          <p:cNvSpPr/>
          <p:nvPr/>
        </p:nvSpPr>
        <p:spPr>
          <a:xfrm>
            <a:off x="5861740" y="5752023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D220F9-D1BB-7366-6429-1E0E2CC9AD97}"/>
              </a:ext>
            </a:extLst>
          </p:cNvPr>
          <p:cNvSpPr txBox="1">
            <a:spLocks/>
          </p:cNvSpPr>
          <p:nvPr/>
        </p:nvSpPr>
        <p:spPr>
          <a:xfrm>
            <a:off x="6904927" y="4168835"/>
            <a:ext cx="5043178" cy="6365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ar-EG" sz="1600" dirty="0"/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EG" sz="1600" dirty="0"/>
              <a:t>اختيار اضافه طلب صيانة تاجر اذا كان عدد الموديلات قليل او رفع صيانة التاجر مجمعه بالاكسيل اذا كان عدد موديلات كبير. </a:t>
            </a: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ED717AFA-9ACA-8B78-419A-1EDD401016CE}"/>
              </a:ext>
            </a:extLst>
          </p:cNvPr>
          <p:cNvSpPr/>
          <p:nvPr/>
        </p:nvSpPr>
        <p:spPr>
          <a:xfrm>
            <a:off x="5838084" y="3208266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5254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D516DA-5B2E-55CA-491E-8F68EC7C5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29371"/>
              </p:ext>
            </p:extLst>
          </p:nvPr>
        </p:nvGraphicFramePr>
        <p:xfrm>
          <a:off x="275342" y="107976"/>
          <a:ext cx="11794836" cy="67205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794836">
                  <a:extLst>
                    <a:ext uri="{9D8B030D-6E8A-4147-A177-3AD203B41FA5}">
                      <a16:colId xmlns:a16="http://schemas.microsoft.com/office/drawing/2014/main" val="1030068054"/>
                    </a:ext>
                  </a:extLst>
                </a:gridCol>
              </a:tblGrid>
              <a:tr h="129595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900118"/>
                  </a:ext>
                </a:extLst>
              </a:tr>
              <a:tr h="1443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23093"/>
                  </a:ext>
                </a:extLst>
              </a:tr>
              <a:tr h="11380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37028"/>
                  </a:ext>
                </a:extLst>
              </a:tr>
              <a:tr h="1350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0946"/>
                  </a:ext>
                </a:extLst>
              </a:tr>
              <a:tr h="14923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62577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D2B3ED4-ED3E-4C55-B7EE-9F657B611438}"/>
              </a:ext>
            </a:extLst>
          </p:cNvPr>
          <p:cNvSpPr txBox="1"/>
          <p:nvPr/>
        </p:nvSpPr>
        <p:spPr>
          <a:xfrm>
            <a:off x="6649717" y="252064"/>
            <a:ext cx="5190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EG" sz="1600" dirty="0"/>
              <a:t> يتم تسجيل البيانات الأساسية للمنتج ثم عمل حفظ.</a:t>
            </a: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EG" sz="1600" dirty="0"/>
              <a:t>الموديل والكميه</a:t>
            </a: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EG" sz="1600" dirty="0"/>
              <a:t>وصف العطل بالمنتج.</a:t>
            </a:r>
            <a:endParaRPr lang="en-US" sz="1600" dirty="0"/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EG" sz="1600" dirty="0"/>
              <a:t>ثم الضغط على حفظ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1124DD-B42F-1204-36CE-81AB34377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71" y="166255"/>
            <a:ext cx="5832629" cy="1136212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2BF30E77-0837-2E6F-5807-42F818AE0520}"/>
              </a:ext>
            </a:extLst>
          </p:cNvPr>
          <p:cNvSpPr/>
          <p:nvPr/>
        </p:nvSpPr>
        <p:spPr>
          <a:xfrm>
            <a:off x="6137009" y="790673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D51646-227C-F5B3-0A15-63EE378CA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66" y="1468710"/>
            <a:ext cx="5814156" cy="12181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D32596-925A-A8B1-573B-A6D0FC354753}"/>
              </a:ext>
            </a:extLst>
          </p:cNvPr>
          <p:cNvSpPr txBox="1"/>
          <p:nvPr/>
        </p:nvSpPr>
        <p:spPr>
          <a:xfrm>
            <a:off x="7009761" y="1700039"/>
            <a:ext cx="4830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EG" sz="1600" dirty="0"/>
              <a:t>ستظهر شاشه المراجعه يتم المراجعه ثم الحفظ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010647DD-F776-A538-659F-0D6660F2ECEF}"/>
              </a:ext>
            </a:extLst>
          </p:cNvPr>
          <p:cNvSpPr/>
          <p:nvPr/>
        </p:nvSpPr>
        <p:spPr>
          <a:xfrm>
            <a:off x="6139251" y="1908065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211D864A-5C18-2D47-5454-3C1995EDC0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69" t="2925" r="23744" b="71164"/>
          <a:stretch/>
        </p:blipFill>
        <p:spPr>
          <a:xfrm>
            <a:off x="272607" y="2875841"/>
            <a:ext cx="5814156" cy="10140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73717E-617E-BCCD-599F-AFDD56867A9D}"/>
              </a:ext>
            </a:extLst>
          </p:cNvPr>
          <p:cNvSpPr txBox="1"/>
          <p:nvPr/>
        </p:nvSpPr>
        <p:spPr>
          <a:xfrm>
            <a:off x="6507349" y="2969798"/>
            <a:ext cx="5329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EG" sz="1600" dirty="0"/>
              <a:t>ثم ستظهر صفحه لتاكيد طلب الصيانه يتم الضغط على حفظ ايضا للمره الاخيره وبذلك يكون قد تم تسجيل الطلب 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F4BFBB3B-9890-D2E2-A6AE-5FF84A20628A}"/>
              </a:ext>
            </a:extLst>
          </p:cNvPr>
          <p:cNvSpPr/>
          <p:nvPr/>
        </p:nvSpPr>
        <p:spPr>
          <a:xfrm>
            <a:off x="6119422" y="3452952"/>
            <a:ext cx="1020932" cy="292963"/>
          </a:xfrm>
          <a:prstGeom prst="leftArrow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2992CC-A811-93FC-14A4-44769B5ADE94}"/>
              </a:ext>
            </a:extLst>
          </p:cNvPr>
          <p:cNvSpPr txBox="1"/>
          <p:nvPr/>
        </p:nvSpPr>
        <p:spPr>
          <a:xfrm>
            <a:off x="7655562" y="3934856"/>
            <a:ext cx="422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EG" dirty="0"/>
              <a:t>يمكن عرض تفاصيل الطلب من خلال الدخول على تقارير طلبات الصيانه الموجوده بقائمة صياناتى كما موضح بالصوره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4C69FAB-CC1D-44BF-4337-66C7CB2469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102" y="3934856"/>
            <a:ext cx="5744694" cy="12345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6CB5AB-A35E-5A7D-469A-A8B7D0F79CEB}"/>
              </a:ext>
            </a:extLst>
          </p:cNvPr>
          <p:cNvSpPr txBox="1"/>
          <p:nvPr/>
        </p:nvSpPr>
        <p:spPr>
          <a:xfrm>
            <a:off x="6534379" y="5383569"/>
            <a:ext cx="5302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EG" dirty="0"/>
              <a:t>اخيرا يظهر الطلب المسجل بكل تفاصيله بما فيها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EG" dirty="0"/>
              <a:t>حاله الطلب و رقم البلاغ وتاريخ الانشاء وتاريخ الزياره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A9B0D5-78F7-C022-944F-AFC743934E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102" y="5383569"/>
            <a:ext cx="5666011" cy="13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1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160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طريقه انشاء طلب صيانة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طريقه انشاء طلب صيانه</dc:title>
  <dc:creator>Ahmed Hassan Elsayed</dc:creator>
  <cp:lastModifiedBy>Ramadan Elsayed Abdelghany</cp:lastModifiedBy>
  <cp:revision>14</cp:revision>
  <dcterms:created xsi:type="dcterms:W3CDTF">2026-02-02T15:05:37Z</dcterms:created>
  <dcterms:modified xsi:type="dcterms:W3CDTF">2026-02-02T18:33:07Z</dcterms:modified>
</cp:coreProperties>
</file>